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63" r:id="rId4"/>
    <p:sldId id="259" r:id="rId5"/>
    <p:sldId id="260" r:id="rId6"/>
    <p:sldId id="262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7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A0472-E291-4ACE-AD10-5F37569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320358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0646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0E4757FA-A96B-487F-BF93-4C3DB94BAAD1}"/>
</file>

<file path=customXml/itemProps2.xml><?xml version="1.0" encoding="utf-8"?>
<ds:datastoreItem xmlns:ds="http://schemas.openxmlformats.org/officeDocument/2006/customXml" ds:itemID="{BB40A7E6-BD07-401E-9146-711F3586B711}"/>
</file>

<file path=customXml/itemProps3.xml><?xml version="1.0" encoding="utf-8"?>
<ds:datastoreItem xmlns:ds="http://schemas.openxmlformats.org/officeDocument/2006/customXml" ds:itemID="{129ECEB9-4B23-4DD3-8187-3B44F048F3C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108</Words>
  <Application>Microsoft Office PowerPoint</Application>
  <PresentationFormat>Widescreen</PresentationFormat>
  <Paragraphs>11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Estratégias de Venda 2019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18</cp:revision>
  <dcterms:created xsi:type="dcterms:W3CDTF">2019-01-16T07:44:31Z</dcterms:created>
  <dcterms:modified xsi:type="dcterms:W3CDTF">2019-01-16T10:16:29Z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